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4"/>
  </p:notesMasterIdLst>
  <p:sldIdLst>
    <p:sldId id="256" r:id="rId2"/>
    <p:sldId id="258" r:id="rId3"/>
    <p:sldId id="331" r:id="rId4"/>
    <p:sldId id="259" r:id="rId5"/>
    <p:sldId id="260" r:id="rId6"/>
    <p:sldId id="261" r:id="rId7"/>
    <p:sldId id="307" r:id="rId8"/>
    <p:sldId id="296" r:id="rId9"/>
    <p:sldId id="297" r:id="rId10"/>
    <p:sldId id="298" r:id="rId11"/>
    <p:sldId id="299" r:id="rId12"/>
    <p:sldId id="262" r:id="rId13"/>
    <p:sldId id="300" r:id="rId14"/>
    <p:sldId id="301" r:id="rId15"/>
    <p:sldId id="302" r:id="rId16"/>
    <p:sldId id="305" r:id="rId17"/>
    <p:sldId id="303" r:id="rId18"/>
    <p:sldId id="304" r:id="rId19"/>
    <p:sldId id="306" r:id="rId20"/>
    <p:sldId id="308" r:id="rId21"/>
    <p:sldId id="263" r:id="rId22"/>
    <p:sldId id="309" r:id="rId23"/>
    <p:sldId id="310" r:id="rId24"/>
    <p:sldId id="311" r:id="rId25"/>
    <p:sldId id="312" r:id="rId26"/>
    <p:sldId id="330" r:id="rId27"/>
    <p:sldId id="270" r:id="rId28"/>
    <p:sldId id="314" r:id="rId29"/>
    <p:sldId id="315" r:id="rId30"/>
    <p:sldId id="338" r:id="rId31"/>
    <p:sldId id="316" r:id="rId32"/>
    <p:sldId id="332" r:id="rId33"/>
    <p:sldId id="317" r:id="rId34"/>
    <p:sldId id="318" r:id="rId35"/>
    <p:sldId id="319" r:id="rId36"/>
    <p:sldId id="320" r:id="rId37"/>
    <p:sldId id="321" r:id="rId38"/>
    <p:sldId id="324" r:id="rId39"/>
    <p:sldId id="323" r:id="rId40"/>
    <p:sldId id="325" r:id="rId41"/>
    <p:sldId id="335" r:id="rId42"/>
    <p:sldId id="326" r:id="rId43"/>
    <p:sldId id="327" r:id="rId44"/>
    <p:sldId id="328" r:id="rId45"/>
    <p:sldId id="333" r:id="rId46"/>
    <p:sldId id="334" r:id="rId47"/>
    <p:sldId id="336" r:id="rId48"/>
    <p:sldId id="337" r:id="rId49"/>
    <p:sldId id="329" r:id="rId50"/>
    <p:sldId id="313" r:id="rId51"/>
    <p:sldId id="322" r:id="rId52"/>
    <p:sldId id="278" r:id="rId53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Dosis" pitchFamily="2" charset="0"/>
      <p:regular r:id="rId63"/>
      <p:bold r:id="rId64"/>
    </p:embeddedFont>
    <p:embeddedFont>
      <p:font typeface="Sniglet" panose="020B0604020202020204" charset="0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693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323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635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Decorando respostas...</a:t>
            </a:r>
            <a:br>
              <a:rPr lang="pt-BR" dirty="0"/>
            </a:br>
            <a:r>
              <a:rPr lang="pt-BR" dirty="0"/>
              <a:t>Pegando provas da internet (DUMPS)...</a:t>
            </a:r>
            <a:br>
              <a:rPr lang="pt-BR" dirty="0"/>
            </a:br>
            <a:r>
              <a:rPr lang="pt-BR" dirty="0"/>
              <a:t>Usando inteligência artificial...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Imagine passar numa vaga sem saber nada gente... </a:t>
            </a:r>
            <a:r>
              <a:rPr lang="pt-BR" dirty="0" err="1"/>
              <a:t>Kkk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832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699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Decorando respostas...</a:t>
            </a:r>
            <a:br>
              <a:rPr lang="pt-BR" dirty="0"/>
            </a:br>
            <a:r>
              <a:rPr lang="pt-BR" dirty="0"/>
              <a:t>Pegando provas da internet (DUMPS)...</a:t>
            </a:r>
            <a:br>
              <a:rPr lang="pt-BR" dirty="0"/>
            </a:br>
            <a:r>
              <a:rPr lang="pt-BR" dirty="0"/>
              <a:t>Usando inteligência artificial...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Imagine passar numa vaga sem saber nada gente... </a:t>
            </a:r>
            <a:r>
              <a:rPr lang="pt-BR" dirty="0" err="1"/>
              <a:t>Kkk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468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469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230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640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179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100" dirty="0"/>
              <a:t>Certificação CISSP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 dirty="0"/>
              <a:t>Certificação CISSP</a:t>
            </a:r>
            <a:r>
              <a:rPr lang="pt-BR" dirty="0"/>
              <a:t> prepara o profissional de Segurança da Informação que define arquiteturas e garantem segurança de ambientes corporativos.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Americanas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O </a:t>
            </a:r>
            <a:r>
              <a:rPr lang="pt-BR" i="1" dirty="0"/>
              <a:t>AWS </a:t>
            </a:r>
            <a:r>
              <a:rPr lang="pt-BR" i="1" dirty="0" err="1"/>
              <a:t>Certified</a:t>
            </a:r>
            <a:r>
              <a:rPr lang="pt-BR" i="1" dirty="0"/>
              <a:t> </a:t>
            </a:r>
            <a:r>
              <a:rPr lang="pt-BR" i="1" dirty="0" err="1"/>
              <a:t>Solutions</a:t>
            </a:r>
            <a:r>
              <a:rPr lang="pt-BR" i="1" dirty="0"/>
              <a:t> Architect - </a:t>
            </a:r>
            <a:r>
              <a:rPr lang="pt-BR" i="1" dirty="0" err="1"/>
              <a:t>Associate</a:t>
            </a:r>
            <a:r>
              <a:rPr lang="pt-BR" dirty="0"/>
              <a:t> apresenta conhecimento e habilidades na tecnologia da AWS em uma ampla variedade de serviços da AWS.</a:t>
            </a:r>
            <a:br>
              <a:rPr lang="pt-BR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823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722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18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900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720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53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35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Dificuldade recrutador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57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28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Elon Musk - 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399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9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book.io/blog/10-tips-for-learning-english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osts/filipedeschamps_corre%C3%A7%C3%A3o-sobre-a-not%C3%ADcia-que-saiu-na-edi%C3%A7%C3%A3o-activity-7090699217626624001-Ynz_?utm_source=share&amp;utm_medium=member_desktop" TargetMode="External"/><Relationship Id="rId3" Type="http://schemas.openxmlformats.org/officeDocument/2006/relationships/hyperlink" Target="https://blog.geekhunter.com.br/conheca-as-10-certificacoes-em-ti-mais-requisitadas-no-brasil/" TargetMode="External"/><Relationship Id="rId7" Type="http://schemas.openxmlformats.org/officeDocument/2006/relationships/hyperlink" Target="https://www.linkedin.com/posts/filipedeschamps_n%C3%BAmero-de-brasileiros-contratados-para-trabalho-activity-7095769311516004352-a9dR?utm_source=share&amp;utm_medium=member_desktop" TargetMode="External"/><Relationship Id="rId2" Type="http://schemas.openxmlformats.org/officeDocument/2006/relationships/hyperlink" Target="https://navita.com.br/blog/13-certificacoes-de-ti-muito-valiosas-hoje-2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lassdoor.com.br/Sal%C3%A1rios/desenvolvedor-pl-sql-sal%C3%A1rio-SRCH_KO0,20.htm" TargetMode="External"/><Relationship Id="rId5" Type="http://schemas.openxmlformats.org/officeDocument/2006/relationships/hyperlink" Target="https://www.glassdoor.com.br/Sal%C3%A1rio/Microsoft-Cloud-Solution-Architect-Sal%C3%A1rios-E1651_D_KO10,34.htm" TargetMode="External"/><Relationship Id="rId10" Type="http://schemas.openxmlformats.org/officeDocument/2006/relationships/hyperlink" Target="https://www.linkedin.com/posts/filipedeschamps_empresas-est%C3%A3o-surpresas-com-a-rea%C3%A7%C3%A3o-negativa-activity-7080190164878114816-uJw1?utm_source=share&amp;utm_medium=member_desktop" TargetMode="External"/><Relationship Id="rId4" Type="http://schemas.openxmlformats.org/officeDocument/2006/relationships/hyperlink" Target="https://www.glassdoor.com.br/Sal%C3%A1rios/aws-solutions-architect-sal%C3%A1rio-SRCH_KO0,23.htm" TargetMode="External"/><Relationship Id="rId9" Type="http://schemas.openxmlformats.org/officeDocument/2006/relationships/hyperlink" Target="https://www.linkedin.com/posts/filipedeschamps_81-dos-cios-de-grandes-empresas-planejam-activity-7087800942816886784-gTdZ?utm_source=share&amp;utm_medium=member_desktop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filipedeschamps_google-alerta-que-brasil-ter%C3%A1-d%C3%A9ficit-de-activity-7070424067031396353-Hjgd?utm_source=share&amp;utm_medium=member_desktop" TargetMode="External"/><Relationship Id="rId2" Type="http://schemas.openxmlformats.org/officeDocument/2006/relationships/hyperlink" Target="https://www.linkedin.com/posts/filipedeschamps_92-dos-desenvolvedores-em-grandes-empresas-activity-7074755097636786177-228X?utm_source=share&amp;utm_medium=member_deskto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lassdoor.com.br/Sal%C3%A1rio/Google-Cloud-Engineer-Sal%C3%A1rios-E9079_D_KO7,21.htm" TargetMode="External"/><Relationship Id="rId5" Type="http://schemas.openxmlformats.org/officeDocument/2006/relationships/hyperlink" Target="https://certiprof.com/pages/free-new-entry-level-certification" TargetMode="External"/><Relationship Id="rId4" Type="http://schemas.openxmlformats.org/officeDocument/2006/relationships/hyperlink" Target="https://www.linkedin.com/posts/filipedeschamps_governo-prop%C3%B5e-nova-ag%C3%AAncia-nacional-de-ciberseguran%C3%A7a-activity-7076935593565274113-iQN0?utm_source=share&amp;utm_medium=member_desktop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profdanhpaiva@gmail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daniel.h.paiva@animaeducacao.com.br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Importância das Certificações no Mercado de TI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Existem programas que oferecem descontos para você continuar se certificando naquele segmento...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66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Quais os benefícios???</a:t>
            </a:r>
            <a:endParaRPr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Aquela vaguinha tão sonhada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07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Currículo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Você vai colocar sua certificação em seu currículo</a:t>
            </a:r>
            <a:endParaRPr sz="2000" dirty="0"/>
          </a:p>
        </p:txBody>
      </p:sp>
      <p:sp>
        <p:nvSpPr>
          <p:cNvPr id="568" name="Google Shape;568;p18"/>
          <p:cNvSpPr/>
          <p:nvPr/>
        </p:nvSpPr>
        <p:spPr>
          <a:xfrm>
            <a:off x="4572753" y="647124"/>
            <a:ext cx="1323528" cy="134114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69" name="Google Shape;569;p18"/>
          <p:cNvSpPr/>
          <p:nvPr/>
        </p:nvSpPr>
        <p:spPr>
          <a:xfrm rot="1473079">
            <a:off x="3369357" y="1316756"/>
            <a:ext cx="773816" cy="7537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4316768" y="5189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4098884" y="2012731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Algumas empresas dão muito valor em certificação!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Outras até pagam alguma bonificação para o profissional que já está empregado...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217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Conhecimento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Qualificação de verdade</a:t>
            </a:r>
            <a:endParaRPr sz="2000" dirty="0"/>
          </a:p>
        </p:txBody>
      </p:sp>
      <p:sp>
        <p:nvSpPr>
          <p:cNvPr id="570" name="Google Shape;570;p18"/>
          <p:cNvSpPr/>
          <p:nvPr/>
        </p:nvSpPr>
        <p:spPr>
          <a:xfrm>
            <a:off x="4316768" y="5189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4098884" y="2012731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991;p47">
            <a:extLst>
              <a:ext uri="{FF2B5EF4-FFF2-40B4-BE49-F238E27FC236}">
                <a16:creationId xmlns:a16="http://schemas.microsoft.com/office/drawing/2014/main" id="{55D84495-4C2C-202E-2AEC-FA8E4132AF75}"/>
              </a:ext>
            </a:extLst>
          </p:cNvPr>
          <p:cNvSpPr/>
          <p:nvPr/>
        </p:nvSpPr>
        <p:spPr>
          <a:xfrm>
            <a:off x="4879212" y="683559"/>
            <a:ext cx="1611643" cy="1565771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4C2F4"/>
              </a:solidFill>
            </a:endParaRPr>
          </a:p>
        </p:txBody>
      </p:sp>
      <p:sp>
        <p:nvSpPr>
          <p:cNvPr id="3" name="Google Shape;991;p47">
            <a:extLst>
              <a:ext uri="{FF2B5EF4-FFF2-40B4-BE49-F238E27FC236}">
                <a16:creationId xmlns:a16="http://schemas.microsoft.com/office/drawing/2014/main" id="{13134183-DB7D-9C51-5625-30789A63D473}"/>
              </a:ext>
            </a:extLst>
          </p:cNvPr>
          <p:cNvSpPr/>
          <p:nvPr/>
        </p:nvSpPr>
        <p:spPr>
          <a:xfrm>
            <a:off x="3232698" y="1115291"/>
            <a:ext cx="757411" cy="808405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6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Você precisa estudar bastante para dominar aquela tecnologia e passar na prova!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+ Conhecimento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+ Domínio sobre o assunto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+ Match entre empresa e candidato pois o mesmo já foi “testado”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062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21"/>
          <p:cNvPicPr preferRelativeResize="0"/>
          <p:nvPr/>
        </p:nvPicPr>
        <p:blipFill rotWithShape="1">
          <a:blip r:embed="rId3"/>
          <a:srcRect t="15258" b="15258"/>
          <a:stretch/>
        </p:blipFill>
        <p:spPr>
          <a:xfrm>
            <a:off x="843100" y="1122436"/>
            <a:ext cx="6045226" cy="28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Não se engane!!!</a:t>
            </a:r>
            <a:endParaRPr dirty="0"/>
          </a:p>
        </p:txBody>
      </p:sp>
      <p:sp>
        <p:nvSpPr>
          <p:cNvPr id="596" name="Google Shape;596;p21"/>
          <p:cNvSpPr txBox="1">
            <a:spLocks noGrp="1"/>
          </p:cNvSpPr>
          <p:nvPr>
            <p:ph type="body" idx="1"/>
          </p:nvPr>
        </p:nvSpPr>
        <p:spPr>
          <a:xfrm>
            <a:off x="747925" y="4009500"/>
            <a:ext cx="6140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Faça de maneira honesta!</a:t>
            </a:r>
            <a:br>
              <a:rPr lang="en" sz="1800" dirty="0"/>
            </a:br>
            <a:r>
              <a:rPr lang="en" sz="1800" dirty="0"/>
              <a:t>É sua carreira!</a:t>
            </a:r>
            <a:endParaRPr sz="1800"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00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certificação não é unanimidade na área.</a:t>
            </a:r>
            <a:br>
              <a:rPr lang="pt-BR" dirty="0"/>
            </a:br>
            <a:r>
              <a:rPr lang="pt-BR" dirty="0"/>
              <a:t>Alguns defendem, outros dizem ser irrelevante...</a:t>
            </a:r>
            <a:br>
              <a:rPr lang="pt-BR" dirty="0"/>
            </a:br>
            <a:r>
              <a:rPr lang="pt-BR" dirty="0"/>
              <a:t>Crie sua própria visão daquilo que vai TE AGREGAR VALOR!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25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21"/>
          <p:cNvPicPr preferRelativeResize="0"/>
          <p:nvPr/>
        </p:nvPicPr>
        <p:blipFill rotWithShape="1">
          <a:blip r:embed="rId3"/>
          <a:srcRect t="15210" b="15210"/>
          <a:stretch/>
        </p:blipFill>
        <p:spPr>
          <a:xfrm>
            <a:off x="843100" y="1122436"/>
            <a:ext cx="6045226" cy="28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Vá pelo caminho onde poucos vão…</a:t>
            </a:r>
            <a:endParaRPr dirty="0"/>
          </a:p>
        </p:txBody>
      </p:sp>
      <p:sp>
        <p:nvSpPr>
          <p:cNvPr id="596" name="Google Shape;596;p21"/>
          <p:cNvSpPr txBox="1">
            <a:spLocks noGrp="1"/>
          </p:cNvSpPr>
          <p:nvPr>
            <p:ph type="body" idx="1"/>
          </p:nvPr>
        </p:nvSpPr>
        <p:spPr>
          <a:xfrm>
            <a:off x="747925" y="4009500"/>
            <a:ext cx="6140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Onde existem poucas pessoas, existem os melhores salários!</a:t>
            </a:r>
            <a:endParaRPr sz="1800"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12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/>
          <p:cNvPicPr preferRelativeResize="0"/>
          <p:nvPr/>
        </p:nvPicPr>
        <p:blipFill rotWithShape="1">
          <a:blip r:embed="rId3"/>
          <a:srcRect t="2487" b="2487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Qual escolher???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62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3019275" y="1073093"/>
            <a:ext cx="464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3019275" y="2119100"/>
            <a:ext cx="464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</a:t>
            </a:r>
            <a:r>
              <a:rPr lang="pt-BR" sz="3600" b="1" dirty="0"/>
              <a:t>Daniel Paiva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Software </a:t>
            </a:r>
            <a:r>
              <a:rPr lang="pt-BR" sz="2000" dirty="0" err="1"/>
              <a:t>Developer</a:t>
            </a:r>
            <a:r>
              <a:rPr lang="pt-BR" sz="2000" dirty="0"/>
              <a:t> &amp;&amp; </a:t>
            </a:r>
            <a:r>
              <a:rPr lang="pt-BR" sz="2000" dirty="0" err="1"/>
              <a:t>Teacher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You can find me at @</a:t>
            </a:r>
            <a:r>
              <a:rPr lang="en" sz="2000" b="1" dirty="0"/>
              <a:t>danhpaiva</a:t>
            </a:r>
            <a:endParaRPr sz="2000" b="1" dirty="0"/>
          </a:p>
        </p:txBody>
      </p:sp>
      <p:pic>
        <p:nvPicPr>
          <p:cNvPr id="541" name="Google Shape;541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1509150" y="1400693"/>
            <a:ext cx="1131725" cy="113172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14300" dir="2700000" algn="bl" rotWithShape="0">
              <a:schemeClr val="dk2">
                <a:alpha val="20000"/>
              </a:schemeClr>
            </a:outerShdw>
          </a:effectLst>
        </p:spPr>
      </p:pic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0EFF0F-49DB-C1E7-38D5-779F0B12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075" y="3860600"/>
            <a:ext cx="720000" cy="72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D522110-6371-7823-4C72-0A84A9B35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275" y="3860600"/>
            <a:ext cx="1280000" cy="72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EAD8D11-D926-4243-70F4-72F59E458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271" y="3867223"/>
            <a:ext cx="959713" cy="72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97122F-7934-1D9E-4BE1-C6ECF7E8C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184" y="3860600"/>
            <a:ext cx="1246154" cy="7200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Faculdade vs Certificação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Uma coisa não exclui a outra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São propósitos diferentes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Aproveite o conhecimento de ambas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Um bom profissional bebe de diversas fontes de conhecimento!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532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/>
              <a:t>Faculdade</a:t>
            </a:r>
            <a:endParaRPr b="1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Network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Bases tecnológicas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Network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Aprendizado em diversas áreas e segmentos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Network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Alguns pontos</a:t>
            </a:r>
            <a:endParaRPr dirty="0"/>
          </a:p>
        </p:txBody>
      </p:sp>
      <p:sp>
        <p:nvSpPr>
          <p:cNvPr id="579" name="Google Shape;579;p19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/>
              <a:t>Certificação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Foco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assunto</a:t>
            </a:r>
            <a:endParaRPr lang="en-US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Aprofundamento</a:t>
            </a:r>
            <a:r>
              <a:rPr lang="en-US" dirty="0"/>
              <a:t> de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conhecimento</a:t>
            </a:r>
            <a:endParaRPr lang="en-US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tecnologia</a:t>
            </a:r>
            <a:endParaRPr lang="en-US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Diferencial</a:t>
            </a:r>
            <a:endParaRPr lang="en-US"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Faculdade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Poderá prestar concurso público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Mostra que você teve disciplina para conseguir o seu diploma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Te ensina muito sobre conviver em equipe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Chamo de 1º estágio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Abre sua visão de mundo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995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/>
          <p:cNvPicPr preferRelativeResize="0"/>
          <p:nvPr/>
        </p:nvPicPr>
        <p:blipFill rotWithShape="1">
          <a:blip r:embed="rId3"/>
          <a:srcRect t="9961" b="9961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Quais certificações estão em alta?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166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Algumas Certificações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Microsoft </a:t>
            </a:r>
            <a:r>
              <a:rPr lang="pt-BR" sz="1600" dirty="0" err="1"/>
              <a:t>Certified</a:t>
            </a:r>
            <a:r>
              <a:rPr lang="pt-BR" sz="1600" dirty="0"/>
              <a:t>: Azure </a:t>
            </a:r>
            <a:r>
              <a:rPr lang="pt-BR" sz="1600" dirty="0" err="1"/>
              <a:t>Developer</a:t>
            </a:r>
            <a:r>
              <a:rPr lang="pt-BR" sz="1600" dirty="0"/>
              <a:t> </a:t>
            </a:r>
            <a:r>
              <a:rPr lang="pt-BR" sz="1600" dirty="0" err="1"/>
              <a:t>Associate</a:t>
            </a:r>
            <a:endParaRPr lang="pt-BR" sz="16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Certificação ITIL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Certificação CISSP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sz="1600" dirty="0"/>
              <a:t>Oracle Certified Professional Advanced PL/SQL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Certificação DELL EMC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VMware VCP-Cloud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CCIE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sz="1600" dirty="0"/>
              <a:t>Certificação PMP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sz="1600" dirty="0"/>
              <a:t>AWS Certified Solutions Architect – Associate</a:t>
            </a:r>
            <a:endParaRPr lang="pt-BR" sz="16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sz="1600" dirty="0"/>
              <a:t>Certified in the Governance of Enterprise IT (CGEIT)</a:t>
            </a:r>
            <a:endParaRPr lang="pt-BR" sz="16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pt-BR" sz="1600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pt-BR" sz="1600"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65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80B0C8-69EF-ABCA-BE33-816924ADC1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510252-E9C4-4742-B4E7-7D3E5ABE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00" y="239427"/>
            <a:ext cx="2213113" cy="72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81FE287-A8E8-C08F-0050-727CC9A4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48" y="1589481"/>
            <a:ext cx="1080000" cy="108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2942428-F6FA-F756-382E-50174F320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48" y="3353913"/>
            <a:ext cx="1080000" cy="10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F43FF78-735B-15E7-5583-FDCF45B04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48" y="169587"/>
            <a:ext cx="1080000" cy="1080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F4C8BA5-17F5-A3B7-8D5B-8DD7AA9B0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683" y="1589482"/>
            <a:ext cx="2880000" cy="1080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D9A836B-7CD6-9435-4AF2-940AB643F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152" y="3282737"/>
            <a:ext cx="1496537" cy="1080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867CB77-E8C8-D65D-3106-75BAFA3F1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689" y="1491750"/>
            <a:ext cx="1080000" cy="10800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4E2456F-17D4-7134-94CD-CE00C4E5A4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689" y="169587"/>
            <a:ext cx="2160000" cy="108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A3C3CD-E52F-AF7B-2B61-E2B66400D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9855" y="2922737"/>
            <a:ext cx="343949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5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33999-18E7-7CDE-2468-69675213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A32956-4D32-EED9-7C6A-EB39E19E5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E2839-546B-7F65-7956-69C01E1207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5FB54A-69B5-A126-6D2F-5C0A0B45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76" y="0"/>
            <a:ext cx="7667047" cy="51435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85084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11.228,00</a:t>
            </a:r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AWS </a:t>
            </a:r>
            <a:r>
              <a:rPr lang="pt-BR" dirty="0" err="1"/>
              <a:t>Solution</a:t>
            </a:r>
            <a:r>
              <a:rPr lang="pt-BR" dirty="0"/>
              <a:t> Architect – Brasil</a:t>
            </a:r>
            <a:endParaRPr dirty="0"/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17.000,00</a:t>
            </a:r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Cloud </a:t>
            </a:r>
            <a:r>
              <a:rPr lang="pt-BR" dirty="0" err="1"/>
              <a:t>Solution</a:t>
            </a:r>
            <a:r>
              <a:rPr lang="pt-BR" dirty="0"/>
              <a:t> Architect da empresa Microsoft</a:t>
            </a:r>
            <a:endParaRPr dirty="0"/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61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15.628,00</a:t>
            </a:r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Desenvolvedor PL/SQL – Brasil</a:t>
            </a:r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6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692EF01-1B19-D19F-2D41-4F67DA3B2C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543B1D-D86C-4E31-BBD0-F27DEEDF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1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25.000,00</a:t>
            </a:r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Cloud </a:t>
            </a:r>
            <a:r>
              <a:rPr lang="pt-BR" dirty="0" err="1"/>
              <a:t>Engineer</a:t>
            </a:r>
            <a:r>
              <a:rPr lang="pt-BR" dirty="0"/>
              <a:t> da empresa Google</a:t>
            </a:r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313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/>
          <p:cNvPicPr preferRelativeResize="0"/>
          <p:nvPr/>
        </p:nvPicPr>
        <p:blipFill rotWithShape="1">
          <a:blip r:embed="rId3"/>
          <a:srcRect l="1375" r="1375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E o mercado?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0899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465CEB9-E7D2-095F-42ED-BB6EB5218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8CA891-99A4-2852-CF09-16591998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48" y="308245"/>
            <a:ext cx="4499903" cy="452701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71945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91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04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84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13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F8B19-7F02-164C-1485-D3E21E5AB0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26EC97-BCFA-BABD-AE04-83A1F299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3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são as certificações?</a:t>
            </a:r>
            <a:endParaRPr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 a sua importância???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/>
          <p:cNvPicPr preferRelativeResize="0"/>
          <p:nvPr/>
        </p:nvPicPr>
        <p:blipFill rotWithShape="1">
          <a:blip r:embed="rId3"/>
          <a:srcRect t="2510" b="2510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O que faria hoje?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7639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35F871-B810-905C-7EBA-2E88F775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ESTUDE!!!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B0DAFE-706C-63EB-171F-9E5D99D52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Aluno é diferente de estudante!</a:t>
            </a:r>
          </a:p>
          <a:p>
            <a:r>
              <a:rPr lang="pt-BR" dirty="0"/>
              <a:t>Crie um grupo de estudos.</a:t>
            </a:r>
          </a:p>
          <a:p>
            <a:r>
              <a:rPr lang="pt-BR" dirty="0"/>
              <a:t>Crie uma rotina de estudos!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6810F9-FE16-EFA3-196C-0A5A81D851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6B729E-AE03-FDC1-AA68-82F2845BB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319165" y="1428888"/>
            <a:ext cx="2520000" cy="2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4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685C636-82F1-F80E-EB60-94EAE7948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19D78-87F1-6420-81A4-E2226585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6" y="0"/>
            <a:ext cx="7853427" cy="51435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41629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685C636-82F1-F80E-EB60-94EAE7948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19D78-87F1-6420-81A4-E2226585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4374" y="0"/>
            <a:ext cx="7715250" cy="51435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78519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685C636-82F1-F80E-EB60-94EAE7948A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419D78-87F1-6420-81A4-E2226585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1530" y="0"/>
            <a:ext cx="7500937" cy="51435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09247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1D9B5D-1C33-C381-8AF5-5EFCC42B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Linkedin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E67453-5A71-72C2-D8D6-7A74161FD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Quem não é visto, não é lembrado!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F36732F-D44C-60D9-83B7-1E1FD2001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grpSp>
        <p:nvGrpSpPr>
          <p:cNvPr id="6" name="Google Shape;4209;p48">
            <a:extLst>
              <a:ext uri="{FF2B5EF4-FFF2-40B4-BE49-F238E27FC236}">
                <a16:creationId xmlns:a16="http://schemas.microsoft.com/office/drawing/2014/main" id="{3FC80F05-B801-B1D6-C8AF-997EC0C7BEB8}"/>
              </a:ext>
            </a:extLst>
          </p:cNvPr>
          <p:cNvGrpSpPr/>
          <p:nvPr/>
        </p:nvGrpSpPr>
        <p:grpSpPr>
          <a:xfrm>
            <a:off x="2872229" y="2094191"/>
            <a:ext cx="1891791" cy="2028092"/>
            <a:chOff x="2183550" y="65875"/>
            <a:chExt cx="4483981" cy="4807045"/>
          </a:xfrm>
        </p:grpSpPr>
        <p:sp>
          <p:nvSpPr>
            <p:cNvPr id="7" name="Google Shape;4210;p48">
              <a:extLst>
                <a:ext uri="{FF2B5EF4-FFF2-40B4-BE49-F238E27FC236}">
                  <a16:creationId xmlns:a16="http://schemas.microsoft.com/office/drawing/2014/main" id="{506A906A-919C-5F51-5E80-8EE2D1C770BB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211;p48">
              <a:extLst>
                <a:ext uri="{FF2B5EF4-FFF2-40B4-BE49-F238E27FC236}">
                  <a16:creationId xmlns:a16="http://schemas.microsoft.com/office/drawing/2014/main" id="{1B0F8CE3-46D4-D052-FC87-72DEF34640C2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212;p48">
              <a:extLst>
                <a:ext uri="{FF2B5EF4-FFF2-40B4-BE49-F238E27FC236}">
                  <a16:creationId xmlns:a16="http://schemas.microsoft.com/office/drawing/2014/main" id="{F150D248-D4C4-360A-7C29-3ED050C305E2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213;p48">
              <a:extLst>
                <a:ext uri="{FF2B5EF4-FFF2-40B4-BE49-F238E27FC236}">
                  <a16:creationId xmlns:a16="http://schemas.microsoft.com/office/drawing/2014/main" id="{A222CA1D-00CB-8770-0105-C8B798C92A31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214;p48">
              <a:extLst>
                <a:ext uri="{FF2B5EF4-FFF2-40B4-BE49-F238E27FC236}">
                  <a16:creationId xmlns:a16="http://schemas.microsoft.com/office/drawing/2014/main" id="{617FBA85-D1A4-456B-E989-75E24B783C74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215;p48">
              <a:extLst>
                <a:ext uri="{FF2B5EF4-FFF2-40B4-BE49-F238E27FC236}">
                  <a16:creationId xmlns:a16="http://schemas.microsoft.com/office/drawing/2014/main" id="{E2FC63EB-063B-9914-F64B-68E361792C8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216;p48">
              <a:extLst>
                <a:ext uri="{FF2B5EF4-FFF2-40B4-BE49-F238E27FC236}">
                  <a16:creationId xmlns:a16="http://schemas.microsoft.com/office/drawing/2014/main" id="{9B71BDD0-D495-D8C6-8784-95B1B985A84F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217;p48">
              <a:extLst>
                <a:ext uri="{FF2B5EF4-FFF2-40B4-BE49-F238E27FC236}">
                  <a16:creationId xmlns:a16="http://schemas.microsoft.com/office/drawing/2014/main" id="{40879118-FA27-4B51-88DF-4DFB8F7EA77D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218;p48">
              <a:extLst>
                <a:ext uri="{FF2B5EF4-FFF2-40B4-BE49-F238E27FC236}">
                  <a16:creationId xmlns:a16="http://schemas.microsoft.com/office/drawing/2014/main" id="{2B8AE32E-7F26-18D4-0045-62E2E0BA9A3F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219;p48">
              <a:extLst>
                <a:ext uri="{FF2B5EF4-FFF2-40B4-BE49-F238E27FC236}">
                  <a16:creationId xmlns:a16="http://schemas.microsoft.com/office/drawing/2014/main" id="{CEF9B97C-2841-8EA0-B497-81689B6D9C5F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220;p48">
              <a:extLst>
                <a:ext uri="{FF2B5EF4-FFF2-40B4-BE49-F238E27FC236}">
                  <a16:creationId xmlns:a16="http://schemas.microsoft.com/office/drawing/2014/main" id="{383CF446-FA63-79DE-3A15-2E3EB1569FCC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221;p48">
              <a:extLst>
                <a:ext uri="{FF2B5EF4-FFF2-40B4-BE49-F238E27FC236}">
                  <a16:creationId xmlns:a16="http://schemas.microsoft.com/office/drawing/2014/main" id="{D7DAE5D0-3ADC-3EE8-EC75-4C0B1C324A45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222;p48">
              <a:extLst>
                <a:ext uri="{FF2B5EF4-FFF2-40B4-BE49-F238E27FC236}">
                  <a16:creationId xmlns:a16="http://schemas.microsoft.com/office/drawing/2014/main" id="{D318E0ED-E36C-910A-5E80-4BA8E07C5196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23;p48">
              <a:extLst>
                <a:ext uri="{FF2B5EF4-FFF2-40B4-BE49-F238E27FC236}">
                  <a16:creationId xmlns:a16="http://schemas.microsoft.com/office/drawing/2014/main" id="{CC319C90-1CD2-EAC0-4DB4-75FD19F632CD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24;p48">
              <a:extLst>
                <a:ext uri="{FF2B5EF4-FFF2-40B4-BE49-F238E27FC236}">
                  <a16:creationId xmlns:a16="http://schemas.microsoft.com/office/drawing/2014/main" id="{AB1ACCDC-E884-6EB8-CF57-0A3C55CFDDBD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25;p48">
              <a:extLst>
                <a:ext uri="{FF2B5EF4-FFF2-40B4-BE49-F238E27FC236}">
                  <a16:creationId xmlns:a16="http://schemas.microsoft.com/office/drawing/2014/main" id="{55F5C5DB-26BB-4982-F481-7B241F1CE3B2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26;p48">
              <a:extLst>
                <a:ext uri="{FF2B5EF4-FFF2-40B4-BE49-F238E27FC236}">
                  <a16:creationId xmlns:a16="http://schemas.microsoft.com/office/drawing/2014/main" id="{867318CE-BBE2-6EBC-63B9-3A8D584F0677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227;p48">
              <a:extLst>
                <a:ext uri="{FF2B5EF4-FFF2-40B4-BE49-F238E27FC236}">
                  <a16:creationId xmlns:a16="http://schemas.microsoft.com/office/drawing/2014/main" id="{B0B7D2C9-4B94-B734-BE9B-BB8403F06952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228;p48">
              <a:extLst>
                <a:ext uri="{FF2B5EF4-FFF2-40B4-BE49-F238E27FC236}">
                  <a16:creationId xmlns:a16="http://schemas.microsoft.com/office/drawing/2014/main" id="{EF9CDCAC-4356-91BA-C339-6E28A3952717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229;p48">
              <a:extLst>
                <a:ext uri="{FF2B5EF4-FFF2-40B4-BE49-F238E27FC236}">
                  <a16:creationId xmlns:a16="http://schemas.microsoft.com/office/drawing/2014/main" id="{9D1EED03-02B2-48A2-15D0-CF1242901E7F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230;p48">
              <a:extLst>
                <a:ext uri="{FF2B5EF4-FFF2-40B4-BE49-F238E27FC236}">
                  <a16:creationId xmlns:a16="http://schemas.microsoft.com/office/drawing/2014/main" id="{64B8B820-B59E-153A-445E-D8D5951775C4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231;p48">
              <a:extLst>
                <a:ext uri="{FF2B5EF4-FFF2-40B4-BE49-F238E27FC236}">
                  <a16:creationId xmlns:a16="http://schemas.microsoft.com/office/drawing/2014/main" id="{29E60FDA-A221-DEA1-3D6A-5CFA4ADEBD17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" name="Google Shape;4232;p48">
              <a:extLst>
                <a:ext uri="{FF2B5EF4-FFF2-40B4-BE49-F238E27FC236}">
                  <a16:creationId xmlns:a16="http://schemas.microsoft.com/office/drawing/2014/main" id="{05AEAD28-DD53-DFDA-97EB-2DC3B69B7B48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5" name="Google Shape;4233;p48">
                <a:extLst>
                  <a:ext uri="{FF2B5EF4-FFF2-40B4-BE49-F238E27FC236}">
                    <a16:creationId xmlns:a16="http://schemas.microsoft.com/office/drawing/2014/main" id="{E34815F4-90A7-94DF-0ADD-7F011703A1D7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76" name="Google Shape;4234;p48">
                  <a:extLst>
                    <a:ext uri="{FF2B5EF4-FFF2-40B4-BE49-F238E27FC236}">
                      <a16:creationId xmlns:a16="http://schemas.microsoft.com/office/drawing/2014/main" id="{2427EB90-19F8-06F3-B2FA-89CA89ABE94A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4235;p48">
                  <a:extLst>
                    <a:ext uri="{FF2B5EF4-FFF2-40B4-BE49-F238E27FC236}">
                      <a16:creationId xmlns:a16="http://schemas.microsoft.com/office/drawing/2014/main" id="{17ADE4FF-3B97-C20A-61E7-1AAFFC169F15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4236;p48">
                  <a:extLst>
                    <a:ext uri="{FF2B5EF4-FFF2-40B4-BE49-F238E27FC236}">
                      <a16:creationId xmlns:a16="http://schemas.microsoft.com/office/drawing/2014/main" id="{D6A1B9B9-4EEB-4896-E749-9EF5F24E7728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9" name="Google Shape;4237;p48">
                  <a:extLst>
                    <a:ext uri="{FF2B5EF4-FFF2-40B4-BE49-F238E27FC236}">
                      <a16:creationId xmlns:a16="http://schemas.microsoft.com/office/drawing/2014/main" id="{E91DC840-7757-F32F-91BD-32FA9FF9A635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144" name="Google Shape;4238;p48">
                    <a:extLst>
                      <a:ext uri="{FF2B5EF4-FFF2-40B4-BE49-F238E27FC236}">
                        <a16:creationId xmlns:a16="http://schemas.microsoft.com/office/drawing/2014/main" id="{CD54A6D4-78F2-11D6-3C54-D0D0DB16083C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4239;p48">
                    <a:extLst>
                      <a:ext uri="{FF2B5EF4-FFF2-40B4-BE49-F238E27FC236}">
                        <a16:creationId xmlns:a16="http://schemas.microsoft.com/office/drawing/2014/main" id="{F37A2F26-F674-B2E0-F0BC-B099E6AF6901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0" name="Google Shape;4240;p48">
                  <a:extLst>
                    <a:ext uri="{FF2B5EF4-FFF2-40B4-BE49-F238E27FC236}">
                      <a16:creationId xmlns:a16="http://schemas.microsoft.com/office/drawing/2014/main" id="{5FD0FE88-7E4B-5D37-0625-2A4F84F73AF2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4241;p48">
                  <a:extLst>
                    <a:ext uri="{FF2B5EF4-FFF2-40B4-BE49-F238E27FC236}">
                      <a16:creationId xmlns:a16="http://schemas.microsoft.com/office/drawing/2014/main" id="{D844A91E-990F-4EB5-71C4-F5730B395D21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4242;p48">
                  <a:extLst>
                    <a:ext uri="{FF2B5EF4-FFF2-40B4-BE49-F238E27FC236}">
                      <a16:creationId xmlns:a16="http://schemas.microsoft.com/office/drawing/2014/main" id="{70225453-41C0-0591-A79E-669631FC3D77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4243;p48">
                  <a:extLst>
                    <a:ext uri="{FF2B5EF4-FFF2-40B4-BE49-F238E27FC236}">
                      <a16:creationId xmlns:a16="http://schemas.microsoft.com/office/drawing/2014/main" id="{0D0EA0D2-8D4E-5AF7-F78E-7E3868E30D4B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4244;p48">
                  <a:extLst>
                    <a:ext uri="{FF2B5EF4-FFF2-40B4-BE49-F238E27FC236}">
                      <a16:creationId xmlns:a16="http://schemas.microsoft.com/office/drawing/2014/main" id="{A9EE800A-D2C7-D2C1-07E7-A3A956FB0F1A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4245;p48">
                  <a:extLst>
                    <a:ext uri="{FF2B5EF4-FFF2-40B4-BE49-F238E27FC236}">
                      <a16:creationId xmlns:a16="http://schemas.microsoft.com/office/drawing/2014/main" id="{C080684F-22E4-7A96-4BA7-D5C8D8F2A355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4246;p48">
                  <a:extLst>
                    <a:ext uri="{FF2B5EF4-FFF2-40B4-BE49-F238E27FC236}">
                      <a16:creationId xmlns:a16="http://schemas.microsoft.com/office/drawing/2014/main" id="{8A62FC39-47B1-977E-781E-BD18A439286A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4247;p48">
                  <a:extLst>
                    <a:ext uri="{FF2B5EF4-FFF2-40B4-BE49-F238E27FC236}">
                      <a16:creationId xmlns:a16="http://schemas.microsoft.com/office/drawing/2014/main" id="{77A2868A-9437-F523-DDB3-F267ABA212B0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4248;p48">
                  <a:extLst>
                    <a:ext uri="{FF2B5EF4-FFF2-40B4-BE49-F238E27FC236}">
                      <a16:creationId xmlns:a16="http://schemas.microsoft.com/office/drawing/2014/main" id="{8C1CE5A0-6501-21BB-190E-DE51F0BB0FC9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4249;p48">
                  <a:extLst>
                    <a:ext uri="{FF2B5EF4-FFF2-40B4-BE49-F238E27FC236}">
                      <a16:creationId xmlns:a16="http://schemas.microsoft.com/office/drawing/2014/main" id="{F2CD093C-9C6F-BDA8-52B8-BA025474C7CB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4250;p48">
                  <a:extLst>
                    <a:ext uri="{FF2B5EF4-FFF2-40B4-BE49-F238E27FC236}">
                      <a16:creationId xmlns:a16="http://schemas.microsoft.com/office/drawing/2014/main" id="{5A168E86-B830-FAC6-AC57-81F942A1C894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4251;p48">
                  <a:extLst>
                    <a:ext uri="{FF2B5EF4-FFF2-40B4-BE49-F238E27FC236}">
                      <a16:creationId xmlns:a16="http://schemas.microsoft.com/office/drawing/2014/main" id="{A256D1C0-160C-2F08-BBD2-EF76686C0278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4252;p48">
                  <a:extLst>
                    <a:ext uri="{FF2B5EF4-FFF2-40B4-BE49-F238E27FC236}">
                      <a16:creationId xmlns:a16="http://schemas.microsoft.com/office/drawing/2014/main" id="{0B346989-8E2C-AE49-7EB4-B80020C748FE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4253;p48">
                  <a:extLst>
                    <a:ext uri="{FF2B5EF4-FFF2-40B4-BE49-F238E27FC236}">
                      <a16:creationId xmlns:a16="http://schemas.microsoft.com/office/drawing/2014/main" id="{C4BCF749-8BCB-0580-C954-0AAB8617FD3A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4254;p48">
                  <a:extLst>
                    <a:ext uri="{FF2B5EF4-FFF2-40B4-BE49-F238E27FC236}">
                      <a16:creationId xmlns:a16="http://schemas.microsoft.com/office/drawing/2014/main" id="{340552D0-64E4-A899-523F-2A56CD35F5A5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4255;p48">
                  <a:extLst>
                    <a:ext uri="{FF2B5EF4-FFF2-40B4-BE49-F238E27FC236}">
                      <a16:creationId xmlns:a16="http://schemas.microsoft.com/office/drawing/2014/main" id="{7BFC76DA-35FC-F307-55AE-66719B5C443B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4256;p48">
                  <a:extLst>
                    <a:ext uri="{FF2B5EF4-FFF2-40B4-BE49-F238E27FC236}">
                      <a16:creationId xmlns:a16="http://schemas.microsoft.com/office/drawing/2014/main" id="{C293EE95-DEBE-656B-636F-DDEBC69C79A1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4257;p48">
                  <a:extLst>
                    <a:ext uri="{FF2B5EF4-FFF2-40B4-BE49-F238E27FC236}">
                      <a16:creationId xmlns:a16="http://schemas.microsoft.com/office/drawing/2014/main" id="{65B7F378-BE2A-B875-3BAF-8EF949BE51AE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4258;p48">
                  <a:extLst>
                    <a:ext uri="{FF2B5EF4-FFF2-40B4-BE49-F238E27FC236}">
                      <a16:creationId xmlns:a16="http://schemas.microsoft.com/office/drawing/2014/main" id="{46DC95F6-55CD-7F95-FC64-08D16050B8CC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4259;p48">
                  <a:extLst>
                    <a:ext uri="{FF2B5EF4-FFF2-40B4-BE49-F238E27FC236}">
                      <a16:creationId xmlns:a16="http://schemas.microsoft.com/office/drawing/2014/main" id="{2845BF81-F585-3C98-DFDF-93F626FAD091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4260;p48">
                  <a:extLst>
                    <a:ext uri="{FF2B5EF4-FFF2-40B4-BE49-F238E27FC236}">
                      <a16:creationId xmlns:a16="http://schemas.microsoft.com/office/drawing/2014/main" id="{4F886F02-B659-A3CA-E2BE-CA1803F8BD60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4261;p48">
                  <a:extLst>
                    <a:ext uri="{FF2B5EF4-FFF2-40B4-BE49-F238E27FC236}">
                      <a16:creationId xmlns:a16="http://schemas.microsoft.com/office/drawing/2014/main" id="{5AD78426-F296-8129-1A65-E33CC7CD1A79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4262;p48">
                  <a:extLst>
                    <a:ext uri="{FF2B5EF4-FFF2-40B4-BE49-F238E27FC236}">
                      <a16:creationId xmlns:a16="http://schemas.microsoft.com/office/drawing/2014/main" id="{A8B23DEB-3811-B182-42E9-C200B392B0C1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4263;p48">
                  <a:extLst>
                    <a:ext uri="{FF2B5EF4-FFF2-40B4-BE49-F238E27FC236}">
                      <a16:creationId xmlns:a16="http://schemas.microsoft.com/office/drawing/2014/main" id="{2A174118-F2FD-517F-EE43-1F4F2EF373B9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4264;p48">
                  <a:extLst>
                    <a:ext uri="{FF2B5EF4-FFF2-40B4-BE49-F238E27FC236}">
                      <a16:creationId xmlns:a16="http://schemas.microsoft.com/office/drawing/2014/main" id="{F81190EF-4E56-20A1-F439-DB690E757878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4265;p48">
                  <a:extLst>
                    <a:ext uri="{FF2B5EF4-FFF2-40B4-BE49-F238E27FC236}">
                      <a16:creationId xmlns:a16="http://schemas.microsoft.com/office/drawing/2014/main" id="{073828AB-992D-245B-48A5-B8B0391BBA96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4266;p48">
                  <a:extLst>
                    <a:ext uri="{FF2B5EF4-FFF2-40B4-BE49-F238E27FC236}">
                      <a16:creationId xmlns:a16="http://schemas.microsoft.com/office/drawing/2014/main" id="{A00FA276-1005-E836-76EA-5CB95CEAE90E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4267;p48">
                  <a:extLst>
                    <a:ext uri="{FF2B5EF4-FFF2-40B4-BE49-F238E27FC236}">
                      <a16:creationId xmlns:a16="http://schemas.microsoft.com/office/drawing/2014/main" id="{7FB81A9A-FCC7-E4EC-9678-423CF2A55864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4268;p48">
                  <a:extLst>
                    <a:ext uri="{FF2B5EF4-FFF2-40B4-BE49-F238E27FC236}">
                      <a16:creationId xmlns:a16="http://schemas.microsoft.com/office/drawing/2014/main" id="{B97F7893-1406-C3A7-A50B-AE53F5F14B21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4269;p48">
                  <a:extLst>
                    <a:ext uri="{FF2B5EF4-FFF2-40B4-BE49-F238E27FC236}">
                      <a16:creationId xmlns:a16="http://schemas.microsoft.com/office/drawing/2014/main" id="{FF7671DA-1D39-AF93-934F-CF51EBCD3D74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4270;p48">
                  <a:extLst>
                    <a:ext uri="{FF2B5EF4-FFF2-40B4-BE49-F238E27FC236}">
                      <a16:creationId xmlns:a16="http://schemas.microsoft.com/office/drawing/2014/main" id="{884BAB60-0223-F4D2-18FB-70F6A5343CA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4271;p48">
                  <a:extLst>
                    <a:ext uri="{FF2B5EF4-FFF2-40B4-BE49-F238E27FC236}">
                      <a16:creationId xmlns:a16="http://schemas.microsoft.com/office/drawing/2014/main" id="{7B52F7A3-330B-BD64-AF18-C9FEDE575C79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4272;p48">
                  <a:extLst>
                    <a:ext uri="{FF2B5EF4-FFF2-40B4-BE49-F238E27FC236}">
                      <a16:creationId xmlns:a16="http://schemas.microsoft.com/office/drawing/2014/main" id="{E4EDF7BC-75A4-295B-92D8-5F7FC474DF68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4273;p48">
                  <a:extLst>
                    <a:ext uri="{FF2B5EF4-FFF2-40B4-BE49-F238E27FC236}">
                      <a16:creationId xmlns:a16="http://schemas.microsoft.com/office/drawing/2014/main" id="{EFB535FF-1BE8-4FB4-7B59-C849CC0923CC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4274;p48">
                  <a:extLst>
                    <a:ext uri="{FF2B5EF4-FFF2-40B4-BE49-F238E27FC236}">
                      <a16:creationId xmlns:a16="http://schemas.microsoft.com/office/drawing/2014/main" id="{9E5E1830-88F6-64B5-094B-647514C7785D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4275;p48">
                  <a:extLst>
                    <a:ext uri="{FF2B5EF4-FFF2-40B4-BE49-F238E27FC236}">
                      <a16:creationId xmlns:a16="http://schemas.microsoft.com/office/drawing/2014/main" id="{DE6DB285-E8D4-6B8D-9AC8-597C5E8E6A74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4276;p48">
                  <a:extLst>
                    <a:ext uri="{FF2B5EF4-FFF2-40B4-BE49-F238E27FC236}">
                      <a16:creationId xmlns:a16="http://schemas.microsoft.com/office/drawing/2014/main" id="{623B6FAC-5B7B-2B2E-6728-DA19CC0DA3A3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4277;p48">
                  <a:extLst>
                    <a:ext uri="{FF2B5EF4-FFF2-40B4-BE49-F238E27FC236}">
                      <a16:creationId xmlns:a16="http://schemas.microsoft.com/office/drawing/2014/main" id="{577D51E3-237E-53AD-5C7E-E13E9C2B8B30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4278;p48">
                  <a:extLst>
                    <a:ext uri="{FF2B5EF4-FFF2-40B4-BE49-F238E27FC236}">
                      <a16:creationId xmlns:a16="http://schemas.microsoft.com/office/drawing/2014/main" id="{D3034D5B-9CB7-0D0B-9468-7E6B41CE3FFD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4279;p48">
                  <a:extLst>
                    <a:ext uri="{FF2B5EF4-FFF2-40B4-BE49-F238E27FC236}">
                      <a16:creationId xmlns:a16="http://schemas.microsoft.com/office/drawing/2014/main" id="{02F7183A-58A7-0CA0-1B03-9C1C7E953F63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4280;p48">
                  <a:extLst>
                    <a:ext uri="{FF2B5EF4-FFF2-40B4-BE49-F238E27FC236}">
                      <a16:creationId xmlns:a16="http://schemas.microsoft.com/office/drawing/2014/main" id="{1AEFD05B-0B15-DCBF-EE52-929CE80FEAE4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4281;p48">
                  <a:extLst>
                    <a:ext uri="{FF2B5EF4-FFF2-40B4-BE49-F238E27FC236}">
                      <a16:creationId xmlns:a16="http://schemas.microsoft.com/office/drawing/2014/main" id="{21D55A95-9EA6-C767-6782-8B052A19DBEF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4282;p48">
                  <a:extLst>
                    <a:ext uri="{FF2B5EF4-FFF2-40B4-BE49-F238E27FC236}">
                      <a16:creationId xmlns:a16="http://schemas.microsoft.com/office/drawing/2014/main" id="{AA0957C4-0D51-80F3-C102-2E756CA952A5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4283;p48">
                  <a:extLst>
                    <a:ext uri="{FF2B5EF4-FFF2-40B4-BE49-F238E27FC236}">
                      <a16:creationId xmlns:a16="http://schemas.microsoft.com/office/drawing/2014/main" id="{F52067ED-181B-3E69-C537-17B240095D9B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4284;p48">
                  <a:extLst>
                    <a:ext uri="{FF2B5EF4-FFF2-40B4-BE49-F238E27FC236}">
                      <a16:creationId xmlns:a16="http://schemas.microsoft.com/office/drawing/2014/main" id="{5B22E4C5-6C18-8F2C-EF35-847DE8FAB06E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4285;p48">
                  <a:extLst>
                    <a:ext uri="{FF2B5EF4-FFF2-40B4-BE49-F238E27FC236}">
                      <a16:creationId xmlns:a16="http://schemas.microsoft.com/office/drawing/2014/main" id="{DC092E64-AD47-5D0D-8F9D-7D8E25DBD284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4286;p48">
                  <a:extLst>
                    <a:ext uri="{FF2B5EF4-FFF2-40B4-BE49-F238E27FC236}">
                      <a16:creationId xmlns:a16="http://schemas.microsoft.com/office/drawing/2014/main" id="{770B88BB-4F5E-1D98-B4FE-79B2E094EFC8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4287;p48">
                  <a:extLst>
                    <a:ext uri="{FF2B5EF4-FFF2-40B4-BE49-F238E27FC236}">
                      <a16:creationId xmlns:a16="http://schemas.microsoft.com/office/drawing/2014/main" id="{3E9D1B7A-B18C-B5A6-D51B-7EC3E8A133EA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4288;p48">
                  <a:extLst>
                    <a:ext uri="{FF2B5EF4-FFF2-40B4-BE49-F238E27FC236}">
                      <a16:creationId xmlns:a16="http://schemas.microsoft.com/office/drawing/2014/main" id="{1521F0FE-32D1-C468-7986-C56EAC70F4A5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4289;p48">
                  <a:extLst>
                    <a:ext uri="{FF2B5EF4-FFF2-40B4-BE49-F238E27FC236}">
                      <a16:creationId xmlns:a16="http://schemas.microsoft.com/office/drawing/2014/main" id="{8D4CA1A4-42B8-E095-DFE0-F9D18A5657CE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4290;p48">
                  <a:extLst>
                    <a:ext uri="{FF2B5EF4-FFF2-40B4-BE49-F238E27FC236}">
                      <a16:creationId xmlns:a16="http://schemas.microsoft.com/office/drawing/2014/main" id="{509909CD-BE25-F218-69A2-2B6C654315F8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4291;p48">
                  <a:extLst>
                    <a:ext uri="{FF2B5EF4-FFF2-40B4-BE49-F238E27FC236}">
                      <a16:creationId xmlns:a16="http://schemas.microsoft.com/office/drawing/2014/main" id="{45F81D85-E6A9-F6BC-BAF6-F7EC7A4D04B7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4292;p48">
                  <a:extLst>
                    <a:ext uri="{FF2B5EF4-FFF2-40B4-BE49-F238E27FC236}">
                      <a16:creationId xmlns:a16="http://schemas.microsoft.com/office/drawing/2014/main" id="{3F7F06A2-1136-4F42-DD50-4DD000CDEBD8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4293;p48">
                  <a:extLst>
                    <a:ext uri="{FF2B5EF4-FFF2-40B4-BE49-F238E27FC236}">
                      <a16:creationId xmlns:a16="http://schemas.microsoft.com/office/drawing/2014/main" id="{ECCBEBE2-6539-14ED-0417-297AB51AAFB9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4294;p48">
                  <a:extLst>
                    <a:ext uri="{FF2B5EF4-FFF2-40B4-BE49-F238E27FC236}">
                      <a16:creationId xmlns:a16="http://schemas.microsoft.com/office/drawing/2014/main" id="{9C3F1772-6C80-5B44-BA77-DE9FEA746942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4295;p48">
                  <a:extLst>
                    <a:ext uri="{FF2B5EF4-FFF2-40B4-BE49-F238E27FC236}">
                      <a16:creationId xmlns:a16="http://schemas.microsoft.com/office/drawing/2014/main" id="{7FF1949A-2EA7-B1BD-3267-A739626D343E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4296;p48">
                  <a:extLst>
                    <a:ext uri="{FF2B5EF4-FFF2-40B4-BE49-F238E27FC236}">
                      <a16:creationId xmlns:a16="http://schemas.microsoft.com/office/drawing/2014/main" id="{BF2C1796-231F-58D2-8585-4D562E826C0F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4297;p48">
                  <a:extLst>
                    <a:ext uri="{FF2B5EF4-FFF2-40B4-BE49-F238E27FC236}">
                      <a16:creationId xmlns:a16="http://schemas.microsoft.com/office/drawing/2014/main" id="{CF40E00A-EA31-6E09-5A4F-DF6ACE53CDCC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4298;p48">
                  <a:extLst>
                    <a:ext uri="{FF2B5EF4-FFF2-40B4-BE49-F238E27FC236}">
                      <a16:creationId xmlns:a16="http://schemas.microsoft.com/office/drawing/2014/main" id="{1D00F06E-F0C0-F2E9-6E61-08745A0D848C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4299;p48">
                  <a:extLst>
                    <a:ext uri="{FF2B5EF4-FFF2-40B4-BE49-F238E27FC236}">
                      <a16:creationId xmlns:a16="http://schemas.microsoft.com/office/drawing/2014/main" id="{EB99731A-35CA-D9AB-7D27-1A1C3FA2938B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4300;p48">
                  <a:extLst>
                    <a:ext uri="{FF2B5EF4-FFF2-40B4-BE49-F238E27FC236}">
                      <a16:creationId xmlns:a16="http://schemas.microsoft.com/office/drawing/2014/main" id="{1C2FB68D-DA18-D0BC-FC38-7370208495B1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4301;p48">
                  <a:extLst>
                    <a:ext uri="{FF2B5EF4-FFF2-40B4-BE49-F238E27FC236}">
                      <a16:creationId xmlns:a16="http://schemas.microsoft.com/office/drawing/2014/main" id="{CAC32352-403E-E9B3-BA54-94356BF2101D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4302;p48">
                  <a:extLst>
                    <a:ext uri="{FF2B5EF4-FFF2-40B4-BE49-F238E27FC236}">
                      <a16:creationId xmlns:a16="http://schemas.microsoft.com/office/drawing/2014/main" id="{E3096353-4085-38A4-D3B1-E9A4846A75F9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4303;p48">
                  <a:extLst>
                    <a:ext uri="{FF2B5EF4-FFF2-40B4-BE49-F238E27FC236}">
                      <a16:creationId xmlns:a16="http://schemas.microsoft.com/office/drawing/2014/main" id="{4AB0D4EE-A39D-D0AE-7465-7D6385952314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" name="Google Shape;4304;p48">
                <a:extLst>
                  <a:ext uri="{FF2B5EF4-FFF2-40B4-BE49-F238E27FC236}">
                    <a16:creationId xmlns:a16="http://schemas.microsoft.com/office/drawing/2014/main" id="{BB4662F9-BF76-65EB-21EB-B2BD01DB7D01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7" name="Google Shape;4305;p48">
                  <a:extLst>
                    <a:ext uri="{FF2B5EF4-FFF2-40B4-BE49-F238E27FC236}">
                      <a16:creationId xmlns:a16="http://schemas.microsoft.com/office/drawing/2014/main" id="{B2090FED-9869-CB14-ABB4-38DCD5D0E0C8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71" name="Google Shape;4306;p48">
                    <a:extLst>
                      <a:ext uri="{FF2B5EF4-FFF2-40B4-BE49-F238E27FC236}">
                        <a16:creationId xmlns:a16="http://schemas.microsoft.com/office/drawing/2014/main" id="{71040AEC-0945-8828-BD80-8E172111C33B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Google Shape;4307;p48">
                    <a:extLst>
                      <a:ext uri="{FF2B5EF4-FFF2-40B4-BE49-F238E27FC236}">
                        <a16:creationId xmlns:a16="http://schemas.microsoft.com/office/drawing/2014/main" id="{6A4C4386-F1AA-16CD-7952-96091BF2CBD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4308;p48">
                    <a:extLst>
                      <a:ext uri="{FF2B5EF4-FFF2-40B4-BE49-F238E27FC236}">
                        <a16:creationId xmlns:a16="http://schemas.microsoft.com/office/drawing/2014/main" id="{999D2FEC-2EEE-AB05-55A3-7A1AABFF06F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Google Shape;4309;p48">
                    <a:extLst>
                      <a:ext uri="{FF2B5EF4-FFF2-40B4-BE49-F238E27FC236}">
                        <a16:creationId xmlns:a16="http://schemas.microsoft.com/office/drawing/2014/main" id="{30FB3C21-BCA3-D440-F1A8-B93AF6F7F6AC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Google Shape;4310;p48">
                    <a:extLst>
                      <a:ext uri="{FF2B5EF4-FFF2-40B4-BE49-F238E27FC236}">
                        <a16:creationId xmlns:a16="http://schemas.microsoft.com/office/drawing/2014/main" id="{3E1A3BAA-4756-F0AC-C860-8F6298B9B9FC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8" name="Google Shape;4311;p48">
                  <a:extLst>
                    <a:ext uri="{FF2B5EF4-FFF2-40B4-BE49-F238E27FC236}">
                      <a16:creationId xmlns:a16="http://schemas.microsoft.com/office/drawing/2014/main" id="{3DEF45EE-4303-F85E-95C4-4CCDE787CF43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4312;p48">
                  <a:extLst>
                    <a:ext uri="{FF2B5EF4-FFF2-40B4-BE49-F238E27FC236}">
                      <a16:creationId xmlns:a16="http://schemas.microsoft.com/office/drawing/2014/main" id="{8F1EC64A-E5F4-A8B4-57FA-1E367F2200A0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4313;p48">
                  <a:extLst>
                    <a:ext uri="{FF2B5EF4-FFF2-40B4-BE49-F238E27FC236}">
                      <a16:creationId xmlns:a16="http://schemas.microsoft.com/office/drawing/2014/main" id="{38E1E0EB-BC0A-9AAC-2F0E-B907BE05EC64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0" name="Google Shape;4314;p48">
              <a:extLst>
                <a:ext uri="{FF2B5EF4-FFF2-40B4-BE49-F238E27FC236}">
                  <a16:creationId xmlns:a16="http://schemas.microsoft.com/office/drawing/2014/main" id="{CCB05961-3698-281C-38BB-8EC8F1A4B1A2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315;p48">
              <a:extLst>
                <a:ext uri="{FF2B5EF4-FFF2-40B4-BE49-F238E27FC236}">
                  <a16:creationId xmlns:a16="http://schemas.microsoft.com/office/drawing/2014/main" id="{445209A2-C83F-9948-B4CB-AD14448FD036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316;p48">
              <a:extLst>
                <a:ext uri="{FF2B5EF4-FFF2-40B4-BE49-F238E27FC236}">
                  <a16:creationId xmlns:a16="http://schemas.microsoft.com/office/drawing/2014/main" id="{21B0A630-AF59-17DD-2BC0-5A4F4D04D5DC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317;p48">
              <a:extLst>
                <a:ext uri="{FF2B5EF4-FFF2-40B4-BE49-F238E27FC236}">
                  <a16:creationId xmlns:a16="http://schemas.microsoft.com/office/drawing/2014/main" id="{B172B633-67FA-C659-2B93-4DCF12B2D93D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318;p48">
              <a:extLst>
                <a:ext uri="{FF2B5EF4-FFF2-40B4-BE49-F238E27FC236}">
                  <a16:creationId xmlns:a16="http://schemas.microsoft.com/office/drawing/2014/main" id="{2E7F212F-C857-67F2-AF2D-21713DD4E3D0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319;p48">
              <a:extLst>
                <a:ext uri="{FF2B5EF4-FFF2-40B4-BE49-F238E27FC236}">
                  <a16:creationId xmlns:a16="http://schemas.microsoft.com/office/drawing/2014/main" id="{0FA9FC4C-FFE9-8BB8-CD1C-5EEEBA7AC166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320;p48">
              <a:extLst>
                <a:ext uri="{FF2B5EF4-FFF2-40B4-BE49-F238E27FC236}">
                  <a16:creationId xmlns:a16="http://schemas.microsoft.com/office/drawing/2014/main" id="{0EB0F153-225B-BEAF-6942-290E967C7E93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321;p48">
              <a:extLst>
                <a:ext uri="{FF2B5EF4-FFF2-40B4-BE49-F238E27FC236}">
                  <a16:creationId xmlns:a16="http://schemas.microsoft.com/office/drawing/2014/main" id="{8908AF01-E25A-9577-D774-624E68CCE741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322;p48">
              <a:extLst>
                <a:ext uri="{FF2B5EF4-FFF2-40B4-BE49-F238E27FC236}">
                  <a16:creationId xmlns:a16="http://schemas.microsoft.com/office/drawing/2014/main" id="{B13D217F-D583-BD99-8AB8-FA201779BC53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323;p48">
              <a:extLst>
                <a:ext uri="{FF2B5EF4-FFF2-40B4-BE49-F238E27FC236}">
                  <a16:creationId xmlns:a16="http://schemas.microsoft.com/office/drawing/2014/main" id="{D6D7FF53-35F9-561F-45ED-4F1DF80C6DD8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324;p48">
              <a:extLst>
                <a:ext uri="{FF2B5EF4-FFF2-40B4-BE49-F238E27FC236}">
                  <a16:creationId xmlns:a16="http://schemas.microsoft.com/office/drawing/2014/main" id="{18CEC3A2-072F-8A8F-4541-F754CFBFA4CE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325;p48">
              <a:extLst>
                <a:ext uri="{FF2B5EF4-FFF2-40B4-BE49-F238E27FC236}">
                  <a16:creationId xmlns:a16="http://schemas.microsoft.com/office/drawing/2014/main" id="{AD82BC5C-175C-98A4-6F3A-FD19056CA2DF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326;p48">
              <a:extLst>
                <a:ext uri="{FF2B5EF4-FFF2-40B4-BE49-F238E27FC236}">
                  <a16:creationId xmlns:a16="http://schemas.microsoft.com/office/drawing/2014/main" id="{B51AC915-7982-1796-2345-10FBEC977F66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27;p48">
              <a:extLst>
                <a:ext uri="{FF2B5EF4-FFF2-40B4-BE49-F238E27FC236}">
                  <a16:creationId xmlns:a16="http://schemas.microsoft.com/office/drawing/2014/main" id="{DC08F112-6BEB-AC4F-9793-16A62A1DDF6E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328;p48">
              <a:extLst>
                <a:ext uri="{FF2B5EF4-FFF2-40B4-BE49-F238E27FC236}">
                  <a16:creationId xmlns:a16="http://schemas.microsoft.com/office/drawing/2014/main" id="{BA469FBF-6445-96CB-225A-528496061107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329;p48">
              <a:extLst>
                <a:ext uri="{FF2B5EF4-FFF2-40B4-BE49-F238E27FC236}">
                  <a16:creationId xmlns:a16="http://schemas.microsoft.com/office/drawing/2014/main" id="{A5763FAD-F904-8B92-2FF5-41DA77304A61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330;p48">
              <a:extLst>
                <a:ext uri="{FF2B5EF4-FFF2-40B4-BE49-F238E27FC236}">
                  <a16:creationId xmlns:a16="http://schemas.microsoft.com/office/drawing/2014/main" id="{A78DA917-51BD-EECF-5202-AA17055674C4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331;p48">
              <a:extLst>
                <a:ext uri="{FF2B5EF4-FFF2-40B4-BE49-F238E27FC236}">
                  <a16:creationId xmlns:a16="http://schemas.microsoft.com/office/drawing/2014/main" id="{318FA470-DCF7-5682-FC40-52BD2C01D70F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332;p48">
              <a:extLst>
                <a:ext uri="{FF2B5EF4-FFF2-40B4-BE49-F238E27FC236}">
                  <a16:creationId xmlns:a16="http://schemas.microsoft.com/office/drawing/2014/main" id="{A775BD16-9889-1EA8-A098-8B7F1F5882A8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333;p48">
              <a:extLst>
                <a:ext uri="{FF2B5EF4-FFF2-40B4-BE49-F238E27FC236}">
                  <a16:creationId xmlns:a16="http://schemas.microsoft.com/office/drawing/2014/main" id="{9CC0D7A1-8956-A3C1-343A-7093EEC37B09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334;p48">
              <a:extLst>
                <a:ext uri="{FF2B5EF4-FFF2-40B4-BE49-F238E27FC236}">
                  <a16:creationId xmlns:a16="http://schemas.microsoft.com/office/drawing/2014/main" id="{4E258571-B2DA-494C-7874-A3D4A4616DC5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335;p48">
              <a:extLst>
                <a:ext uri="{FF2B5EF4-FFF2-40B4-BE49-F238E27FC236}">
                  <a16:creationId xmlns:a16="http://schemas.microsoft.com/office/drawing/2014/main" id="{13FBAA1F-A0AA-D081-0F54-95AFCEDD0BC0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336;p48">
              <a:extLst>
                <a:ext uri="{FF2B5EF4-FFF2-40B4-BE49-F238E27FC236}">
                  <a16:creationId xmlns:a16="http://schemas.microsoft.com/office/drawing/2014/main" id="{3B85CB8D-C228-AFCD-1B07-C72AE344D96C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337;p48">
              <a:extLst>
                <a:ext uri="{FF2B5EF4-FFF2-40B4-BE49-F238E27FC236}">
                  <a16:creationId xmlns:a16="http://schemas.microsoft.com/office/drawing/2014/main" id="{5AAC2231-6ABF-F5A6-0807-4BAFEA3868BE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338;p48">
              <a:extLst>
                <a:ext uri="{FF2B5EF4-FFF2-40B4-BE49-F238E27FC236}">
                  <a16:creationId xmlns:a16="http://schemas.microsoft.com/office/drawing/2014/main" id="{2728EEFB-4E6E-137D-54F7-9E492862667B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339;p48">
              <a:extLst>
                <a:ext uri="{FF2B5EF4-FFF2-40B4-BE49-F238E27FC236}">
                  <a16:creationId xmlns:a16="http://schemas.microsoft.com/office/drawing/2014/main" id="{229195DF-8DAB-A1BB-BDB3-D6C9DF667993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340;p48">
              <a:extLst>
                <a:ext uri="{FF2B5EF4-FFF2-40B4-BE49-F238E27FC236}">
                  <a16:creationId xmlns:a16="http://schemas.microsoft.com/office/drawing/2014/main" id="{9281B639-25A3-5826-7CFB-9EF390EDF436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341;p48">
              <a:extLst>
                <a:ext uri="{FF2B5EF4-FFF2-40B4-BE49-F238E27FC236}">
                  <a16:creationId xmlns:a16="http://schemas.microsoft.com/office/drawing/2014/main" id="{17DC171F-0205-072C-7922-A1B0C338B9E9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342;p48">
              <a:extLst>
                <a:ext uri="{FF2B5EF4-FFF2-40B4-BE49-F238E27FC236}">
                  <a16:creationId xmlns:a16="http://schemas.microsoft.com/office/drawing/2014/main" id="{EFF5F472-879A-2DF8-F3FA-5D3B09123585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" name="Google Shape;4343;p48">
              <a:extLst>
                <a:ext uri="{FF2B5EF4-FFF2-40B4-BE49-F238E27FC236}">
                  <a16:creationId xmlns:a16="http://schemas.microsoft.com/office/drawing/2014/main" id="{3452A5E9-ECF6-3EE7-B792-5FF88997FBB0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60" name="Google Shape;4344;p48">
                <a:extLst>
                  <a:ext uri="{FF2B5EF4-FFF2-40B4-BE49-F238E27FC236}">
                    <a16:creationId xmlns:a16="http://schemas.microsoft.com/office/drawing/2014/main" id="{76B4B81E-7C02-BCD6-9D0E-522E9462C6E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4345;p48">
                <a:extLst>
                  <a:ext uri="{FF2B5EF4-FFF2-40B4-BE49-F238E27FC236}">
                    <a16:creationId xmlns:a16="http://schemas.microsoft.com/office/drawing/2014/main" id="{FA00005C-E926-C5C4-5A3E-37B2BE2EF046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346;p48">
                <a:extLst>
                  <a:ext uri="{FF2B5EF4-FFF2-40B4-BE49-F238E27FC236}">
                    <a16:creationId xmlns:a16="http://schemas.microsoft.com/office/drawing/2014/main" id="{22300066-90F4-521B-A86F-53F04E74C92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347;p48">
                <a:extLst>
                  <a:ext uri="{FF2B5EF4-FFF2-40B4-BE49-F238E27FC236}">
                    <a16:creationId xmlns:a16="http://schemas.microsoft.com/office/drawing/2014/main" id="{A473A252-C3E6-4034-D075-5E8BE92F1D2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4348;p48">
                <a:extLst>
                  <a:ext uri="{FF2B5EF4-FFF2-40B4-BE49-F238E27FC236}">
                    <a16:creationId xmlns:a16="http://schemas.microsoft.com/office/drawing/2014/main" id="{DC9807DC-36E2-E108-03B0-913C25EE6A6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1497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1D9B5D-1C33-C381-8AF5-5EFCC42B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Segunda Língua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E67453-5A71-72C2-D8D6-7A74161FD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F36732F-D44C-60D9-83B7-1E1FD2001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/>
          </a:p>
        </p:txBody>
      </p:sp>
      <p:pic>
        <p:nvPicPr>
          <p:cNvPr id="151" name="Imagem 150">
            <a:extLst>
              <a:ext uri="{FF2B5EF4-FFF2-40B4-BE49-F238E27FC236}">
                <a16:creationId xmlns:a16="http://schemas.microsoft.com/office/drawing/2014/main" id="{FBF7533D-E2A6-AFF9-BF81-D0CA8C307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2000" y="2095737"/>
            <a:ext cx="3600000" cy="2025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57" name="Imagem 156">
            <a:extLst>
              <a:ext uri="{FF2B5EF4-FFF2-40B4-BE49-F238E27FC236}">
                <a16:creationId xmlns:a16="http://schemas.microsoft.com/office/drawing/2014/main" id="{4E8F7251-BB51-F171-08F1-C7A506670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075" y="2208237"/>
            <a:ext cx="1800000" cy="1800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663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3691C-30FB-7105-0598-B67C90F2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Busque sua VAGA!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71A824-23AE-D432-CBEB-FC568B42C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74CDBBE-69BD-8C7C-EB21-8C5072AA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5" y="1082425"/>
            <a:ext cx="1800000" cy="18000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C7B4D48-A754-D520-D0BE-E9489FFE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2571750"/>
            <a:ext cx="2480824" cy="108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FD4DE8B-CA10-8A93-6493-75CF16566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" y="3831750"/>
            <a:ext cx="1618036" cy="1080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53FA169-F94F-FEA3-8ED8-9DA918C83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861" y="1287087"/>
            <a:ext cx="2008264" cy="10800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0AEC251-A063-3086-F4F0-A67A65FFC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928" y="2776414"/>
            <a:ext cx="2429582" cy="66433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11F32F8-36FB-42E1-8788-CC14F4B7B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510" y="375111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EE23A-2E93-C730-678B-115AA256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EXISTE SEGREDO!!!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6BF801-EC63-1672-7F33-1D832F9DAC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grpSp>
        <p:nvGrpSpPr>
          <p:cNvPr id="7" name="Google Shape;1022;p23">
            <a:extLst>
              <a:ext uri="{FF2B5EF4-FFF2-40B4-BE49-F238E27FC236}">
                <a16:creationId xmlns:a16="http://schemas.microsoft.com/office/drawing/2014/main" id="{D4AFE20C-3A4C-25C8-8E23-8B535F117089}"/>
              </a:ext>
            </a:extLst>
          </p:cNvPr>
          <p:cNvGrpSpPr/>
          <p:nvPr/>
        </p:nvGrpSpPr>
        <p:grpSpPr>
          <a:xfrm>
            <a:off x="2945734" y="1764099"/>
            <a:ext cx="2200509" cy="1776159"/>
            <a:chOff x="3071457" y="2013875"/>
            <a:chExt cx="1944600" cy="1569600"/>
          </a:xfrm>
        </p:grpSpPr>
        <p:sp>
          <p:nvSpPr>
            <p:cNvPr id="8" name="Google Shape;1023;p23">
              <a:extLst>
                <a:ext uri="{FF2B5EF4-FFF2-40B4-BE49-F238E27FC236}">
                  <a16:creationId xmlns:a16="http://schemas.microsoft.com/office/drawing/2014/main" id="{4B1A1A34-4CFB-E877-5CFE-CB473A7F7FAD}"/>
                </a:ext>
              </a:extLst>
            </p:cNvPr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4;p23">
              <a:extLst>
                <a:ext uri="{FF2B5EF4-FFF2-40B4-BE49-F238E27FC236}">
                  <a16:creationId xmlns:a16="http://schemas.microsoft.com/office/drawing/2014/main" id="{4B6C2ED5-7DC6-1D4A-7BE0-77E493EC7A4E}"/>
                </a:ext>
              </a:extLst>
            </p:cNvPr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Tempo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" name="Google Shape;1025;p23">
              <a:extLst>
                <a:ext uri="{FF2B5EF4-FFF2-40B4-BE49-F238E27FC236}">
                  <a16:creationId xmlns:a16="http://schemas.microsoft.com/office/drawing/2014/main" id="{9B97201C-37F0-0F98-85C8-744FC267C6D0}"/>
                </a:ext>
              </a:extLst>
            </p:cNvPr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Seja paciente.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1" name="Google Shape;1026;p23">
            <a:extLst>
              <a:ext uri="{FF2B5EF4-FFF2-40B4-BE49-F238E27FC236}">
                <a16:creationId xmlns:a16="http://schemas.microsoft.com/office/drawing/2014/main" id="{D76C369D-0F8C-A062-EFD0-452F69481A7E}"/>
              </a:ext>
            </a:extLst>
          </p:cNvPr>
          <p:cNvGrpSpPr/>
          <p:nvPr/>
        </p:nvGrpSpPr>
        <p:grpSpPr>
          <a:xfrm>
            <a:off x="747925" y="1764099"/>
            <a:ext cx="2200509" cy="1776159"/>
            <a:chOff x="1126863" y="2013875"/>
            <a:chExt cx="1944600" cy="1569600"/>
          </a:xfrm>
        </p:grpSpPr>
        <p:sp>
          <p:nvSpPr>
            <p:cNvPr id="12" name="Google Shape;1027;p23">
              <a:extLst>
                <a:ext uri="{FF2B5EF4-FFF2-40B4-BE49-F238E27FC236}">
                  <a16:creationId xmlns:a16="http://schemas.microsoft.com/office/drawing/2014/main" id="{13D8FAA0-AEA7-4861-D897-ECAEB5F8BA6E}"/>
                </a:ext>
              </a:extLst>
            </p:cNvPr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8;p23">
              <a:extLst>
                <a:ext uri="{FF2B5EF4-FFF2-40B4-BE49-F238E27FC236}">
                  <a16:creationId xmlns:a16="http://schemas.microsoft.com/office/drawing/2014/main" id="{8FFAAEC8-649B-D2DC-20A7-E741FDDA90A0}"/>
                </a:ext>
              </a:extLst>
            </p:cNvPr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Disciplina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4" name="Google Shape;1029;p23">
              <a:extLst>
                <a:ext uri="{FF2B5EF4-FFF2-40B4-BE49-F238E27FC236}">
                  <a16:creationId xmlns:a16="http://schemas.microsoft.com/office/drawing/2014/main" id="{B2FBE70C-AB1E-EE64-0B2E-86CA5C8FC474}"/>
                </a:ext>
              </a:extLst>
            </p:cNvPr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Faça o que tem que ser feito.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" name="Google Shape;1030;p23">
            <a:extLst>
              <a:ext uri="{FF2B5EF4-FFF2-40B4-BE49-F238E27FC236}">
                <a16:creationId xmlns:a16="http://schemas.microsoft.com/office/drawing/2014/main" id="{A302C327-5285-49CB-E3F6-4C0D050293DC}"/>
              </a:ext>
            </a:extLst>
          </p:cNvPr>
          <p:cNvGrpSpPr/>
          <p:nvPr/>
        </p:nvGrpSpPr>
        <p:grpSpPr>
          <a:xfrm>
            <a:off x="5143413" y="1764099"/>
            <a:ext cx="3396158" cy="1776159"/>
            <a:chOff x="5015938" y="2013875"/>
            <a:chExt cx="3001200" cy="1569600"/>
          </a:xfrm>
        </p:grpSpPr>
        <p:sp>
          <p:nvSpPr>
            <p:cNvPr id="16" name="Google Shape;1031;p23">
              <a:extLst>
                <a:ext uri="{FF2B5EF4-FFF2-40B4-BE49-F238E27FC236}">
                  <a16:creationId xmlns:a16="http://schemas.microsoft.com/office/drawing/2014/main" id="{A3DFA523-F694-5435-4C78-A46C40899329}"/>
                </a:ext>
              </a:extLst>
            </p:cNvPr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2;p23">
              <a:extLst>
                <a:ext uri="{FF2B5EF4-FFF2-40B4-BE49-F238E27FC236}">
                  <a16:creationId xmlns:a16="http://schemas.microsoft.com/office/drawing/2014/main" id="{ABCAF302-0C46-4BEA-784D-53C368D595AA}"/>
                </a:ext>
              </a:extLst>
            </p:cNvPr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Resultados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8" name="Google Shape;1033;p23">
              <a:extLst>
                <a:ext uri="{FF2B5EF4-FFF2-40B4-BE49-F238E27FC236}">
                  <a16:creationId xmlns:a16="http://schemas.microsoft.com/office/drawing/2014/main" id="{53A8261B-73B9-E673-1C41-FF5EAD87F05B}"/>
                </a:ext>
              </a:extLst>
            </p:cNvPr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Colha os frutos!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9" name="Google Shape;1034;p23">
            <a:extLst>
              <a:ext uri="{FF2B5EF4-FFF2-40B4-BE49-F238E27FC236}">
                <a16:creationId xmlns:a16="http://schemas.microsoft.com/office/drawing/2014/main" id="{9BDD4042-DA13-1369-64B1-6C77DBE0F79E}"/>
              </a:ext>
            </a:extLst>
          </p:cNvPr>
          <p:cNvGrpSpPr/>
          <p:nvPr/>
        </p:nvGrpSpPr>
        <p:grpSpPr>
          <a:xfrm>
            <a:off x="4995862" y="2541995"/>
            <a:ext cx="295999" cy="294651"/>
            <a:chOff x="4858109" y="2631368"/>
            <a:chExt cx="316442" cy="315000"/>
          </a:xfrm>
        </p:grpSpPr>
        <p:sp>
          <p:nvSpPr>
            <p:cNvPr id="20" name="Google Shape;1035;p23">
              <a:extLst>
                <a:ext uri="{FF2B5EF4-FFF2-40B4-BE49-F238E27FC236}">
                  <a16:creationId xmlns:a16="http://schemas.microsoft.com/office/drawing/2014/main" id="{8FF17575-1E0A-F583-7BD3-C8302D24B6BC}"/>
                </a:ext>
              </a:extLst>
            </p:cNvPr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6;p23">
              <a:extLst>
                <a:ext uri="{FF2B5EF4-FFF2-40B4-BE49-F238E27FC236}">
                  <a16:creationId xmlns:a16="http://schemas.microsoft.com/office/drawing/2014/main" id="{30AB7F95-955F-B008-0D20-84E249AEE873}"/>
                </a:ext>
              </a:extLst>
            </p:cNvPr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22" name="Google Shape;1037;p23">
            <a:extLst>
              <a:ext uri="{FF2B5EF4-FFF2-40B4-BE49-F238E27FC236}">
                <a16:creationId xmlns:a16="http://schemas.microsoft.com/office/drawing/2014/main" id="{6079C21C-FC1D-5BB5-DA4D-899B8F153758}"/>
              </a:ext>
            </a:extLst>
          </p:cNvPr>
          <p:cNvGrpSpPr/>
          <p:nvPr/>
        </p:nvGrpSpPr>
        <p:grpSpPr>
          <a:xfrm>
            <a:off x="2803487" y="2541871"/>
            <a:ext cx="294612" cy="294612"/>
            <a:chOff x="3157188" y="909150"/>
            <a:chExt cx="470400" cy="470400"/>
          </a:xfrm>
        </p:grpSpPr>
        <p:sp>
          <p:nvSpPr>
            <p:cNvPr id="23" name="Google Shape;1038;p23">
              <a:extLst>
                <a:ext uri="{FF2B5EF4-FFF2-40B4-BE49-F238E27FC236}">
                  <a16:creationId xmlns:a16="http://schemas.microsoft.com/office/drawing/2014/main" id="{BD70C996-697B-38B6-B679-7EDF94CD51F1}"/>
                </a:ext>
              </a:extLst>
            </p:cNvPr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9;p23">
              <a:extLst>
                <a:ext uri="{FF2B5EF4-FFF2-40B4-BE49-F238E27FC236}">
                  <a16:creationId xmlns:a16="http://schemas.microsoft.com/office/drawing/2014/main" id="{B2173361-63E7-41E0-1219-28D3C4C95746}"/>
                </a:ext>
              </a:extLst>
            </p:cNvPr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8054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felicidade não é um destino aonde se chega, mas um jeito como se vai!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841121-D9AC-43FE-5746-609386F32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27" y="3197499"/>
            <a:ext cx="1370945" cy="720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84760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certificação é um documento com a função de atestar a proficiência de profissionais em uma determinada tecnologia ou produto da área de TI.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6C0DA7B-3AB0-29EA-A115-6BBA0C28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C49F9E-5EC8-976D-09A4-F34667190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000" dirty="0">
                <a:hlinkClick r:id="rId2"/>
              </a:rPr>
              <a:t>https://navita.com.br/blog/13-certificacoes-de-ti-muito-valiosas-hoje-2/</a:t>
            </a:r>
            <a:endParaRPr lang="pt-BR" sz="1000" dirty="0"/>
          </a:p>
          <a:p>
            <a:r>
              <a:rPr lang="pt-BR" sz="1000" dirty="0">
                <a:hlinkClick r:id="rId3"/>
              </a:rPr>
              <a:t>https://blog.geekhunter.com.br/conheca-as-10-certificacoes-em-ti-mais-requisitadas-no-brasil/</a:t>
            </a:r>
            <a:endParaRPr lang="pt-BR" sz="1000" dirty="0"/>
          </a:p>
          <a:p>
            <a:r>
              <a:rPr lang="pt-BR" sz="1000" dirty="0">
                <a:hlinkClick r:id="rId4"/>
              </a:rPr>
              <a:t>https://www.glassdoor.com.br/Sal%C3%A1rios/aws-solutions-architect-sal%C3%A1rio-SRCH_KO0,23.htm</a:t>
            </a:r>
            <a:endParaRPr lang="pt-BR" sz="1000" dirty="0"/>
          </a:p>
          <a:p>
            <a:r>
              <a:rPr lang="pt-BR" sz="1000" dirty="0">
                <a:hlinkClick r:id="rId5"/>
              </a:rPr>
              <a:t>https://www.glassdoor.com.br/Sal%C3%A1rio/Microsoft-Cloud-Solution-Architect-Sal%C3%A1rios-E1651_D_KO10,34.htm</a:t>
            </a:r>
            <a:endParaRPr lang="pt-BR" sz="1000" dirty="0"/>
          </a:p>
          <a:p>
            <a:r>
              <a:rPr lang="pt-BR" sz="1000" dirty="0">
                <a:hlinkClick r:id="rId6"/>
              </a:rPr>
              <a:t>https://www.glassdoor.com.br/Sal%C3%A1rios/desenvolvedor-pl-sql-sal%C3%A1rio-SRCH_KO0,20.htm</a:t>
            </a:r>
            <a:endParaRPr lang="pt-BR" sz="1000" dirty="0"/>
          </a:p>
          <a:p>
            <a:r>
              <a:rPr lang="pt-BR" sz="1000" dirty="0">
                <a:hlinkClick r:id="rId7"/>
              </a:rPr>
              <a:t>https://www.linkedin.com/posts/filipedeschamps_n%C3%BAmero-de-brasileiros-contratados-para-trabalho-activity-7095769311516004352-a9dR?utm_source=share&amp;utm_medium=member_desktop</a:t>
            </a:r>
            <a:endParaRPr lang="pt-BR" sz="1000" dirty="0"/>
          </a:p>
          <a:p>
            <a:r>
              <a:rPr lang="pt-BR" sz="1000" dirty="0">
                <a:hlinkClick r:id="rId8"/>
              </a:rPr>
              <a:t>https://www.linkedin.com/posts/filipedeschamps_corre%C3%A7%C3%A3o-sobre-a-not%C3%ADcia-que-saiu-na-edi%C3%A7%C3%A3o-activity-7090699217626624001-Ynz_?utm_source=share&amp;utm_medium=member_desktop</a:t>
            </a:r>
            <a:endParaRPr lang="pt-BR" sz="1000" dirty="0"/>
          </a:p>
          <a:p>
            <a:r>
              <a:rPr lang="pt-BR" sz="1000" dirty="0">
                <a:hlinkClick r:id="rId9"/>
              </a:rPr>
              <a:t>https://www.linkedin.com/posts/filipedeschamps_81-dos-cios-de-grandes-empresas-planejam-activity-7087800942816886784-gTdZ?utm_source=share&amp;utm_medium=member_desktop</a:t>
            </a:r>
            <a:endParaRPr lang="pt-BR" sz="1000" dirty="0"/>
          </a:p>
          <a:p>
            <a:r>
              <a:rPr lang="pt-BR" sz="1000" dirty="0">
                <a:hlinkClick r:id="rId10"/>
              </a:rPr>
              <a:t>https://www.linkedin.com/posts/filipedeschamps_empresas-est%C3%A3o-surpresas-com-a-rea%C3%A7%C3%A3o-negativa-activity-7080190164878114816-uJw1?utm_source=share&amp;utm_medium=member_desktop</a:t>
            </a:r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69A265-C18A-83EC-776A-560EBDA50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156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6C0DA7B-3AB0-29EA-A115-6BBA0C28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C49F9E-5EC8-976D-09A4-F34667190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000" dirty="0">
                <a:hlinkClick r:id="rId2"/>
              </a:rPr>
              <a:t>https://www.linkedin.com/posts/filipedeschamps_92-dos-desenvolvedores-em-grandes-empresas-activity-7074755097636786177-228X?utm_source=share&amp;utm_medium=member_desktop</a:t>
            </a:r>
            <a:endParaRPr lang="pt-BR" sz="1000" dirty="0"/>
          </a:p>
          <a:p>
            <a:r>
              <a:rPr lang="pt-BR" sz="1000" dirty="0">
                <a:hlinkClick r:id="rId3"/>
              </a:rPr>
              <a:t>https://www.linkedin.com/posts/filipedeschamps_google-alerta-que-brasil-ter%C3%A1-d%C3%A9ficit-de-activity-7070424067031396353-Hjgd?utm_source=share&amp;utm_medium=member_desktop</a:t>
            </a:r>
            <a:endParaRPr lang="pt-BR" sz="1000" dirty="0"/>
          </a:p>
          <a:p>
            <a:r>
              <a:rPr lang="pt-BR" sz="1000" dirty="0">
                <a:hlinkClick r:id="rId4"/>
              </a:rPr>
              <a:t>https://www.linkedin.com/posts/filipedeschamps_governo-prop%C3%B5e-nova-ag%C3%AAncia-nacional-de-ciberseguran%C3%A7a-activity-7076935593565274113-iQN0?utm_source=share&amp;utm_medium=member_desktop</a:t>
            </a:r>
            <a:endParaRPr lang="pt-BR" sz="1000" dirty="0"/>
          </a:p>
          <a:p>
            <a:r>
              <a:rPr lang="pt-BR" sz="1000" dirty="0">
                <a:hlinkClick r:id="rId5"/>
              </a:rPr>
              <a:t>https://certiprof.com/pages/free-new-entry-level-certification</a:t>
            </a:r>
            <a:endParaRPr lang="pt-BR" sz="1000" dirty="0"/>
          </a:p>
          <a:p>
            <a:r>
              <a:rPr lang="pt-BR" sz="1000" dirty="0">
                <a:hlinkClick r:id="rId6"/>
              </a:rPr>
              <a:t>https://www.glassdoor.com.br/Sal%C3%A1rio/Google-Cloud-Engineer-Sal%C3%A1rios-E9079_D_KO7,21.htm</a:t>
            </a:r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  <a:p>
            <a:endParaRPr lang="pt-BR" sz="10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69A265-C18A-83EC-776A-560EBDA50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091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53" name="Google Shape;753;p34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4364744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You can find me at</a:t>
            </a:r>
            <a:endParaRPr sz="20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 dirty="0"/>
              <a:t>@</a:t>
            </a:r>
            <a:r>
              <a:rPr lang="en" sz="2000" b="1" dirty="0"/>
              <a:t>danhpaiva</a:t>
            </a:r>
            <a:endParaRPr sz="2000" b="1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 dirty="0">
                <a:hlinkClick r:id="rId3"/>
              </a:rPr>
              <a:t>profdanhpaiva@gmail.com</a:t>
            </a: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 dirty="0">
                <a:hlinkClick r:id="rId4"/>
              </a:rPr>
              <a:t>daniel.h.paiva@animaeducacao.com.br</a:t>
            </a: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endParaRPr sz="2000" dirty="0"/>
          </a:p>
        </p:txBody>
      </p:sp>
      <p:sp>
        <p:nvSpPr>
          <p:cNvPr id="754" name="Google Shape;754;p34"/>
          <p:cNvSpPr/>
          <p:nvPr/>
        </p:nvSpPr>
        <p:spPr>
          <a:xfrm>
            <a:off x="2257757" y="1402659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55" name="Google Shape;755;p3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emite os documentos?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Empresas da área de tecnologia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Softwares, Hardwares, Serviços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Linguagens de Programação, </a:t>
            </a:r>
            <a:r>
              <a:rPr lang="pt-BR" dirty="0" err="1"/>
              <a:t>etc</a:t>
            </a:r>
            <a:endParaRPr lang="pt-BR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pt-BR" dirty="0"/>
              <a:t>Geralmente são </a:t>
            </a:r>
            <a:r>
              <a:rPr lang="pt-BR" u="sng" dirty="0"/>
              <a:t>pagas</a:t>
            </a:r>
            <a:endParaRPr u="sng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Escolher a certificação, estudar para esta certificação, realizar uma prova e se for aprovado receber o documento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74BB9A-A6CA-90BE-8597-08BEEEE53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7015A1-96F0-1B3B-D2F9-3A67C811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5269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certificação não é um diploma!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Porém tem mais peso que um certificado...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11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Vários programas permitem que você faça mais de uma tentativa para realizar a certificação!</a:t>
            </a:r>
            <a:endParaRPr dirty="0"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949544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1102</Words>
  <Application>Microsoft Office PowerPoint</Application>
  <PresentationFormat>Apresentação na tela (16:9)</PresentationFormat>
  <Paragraphs>188</Paragraphs>
  <Slides>52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8" baseType="lpstr">
      <vt:lpstr>Sniglet</vt:lpstr>
      <vt:lpstr>Dosis</vt:lpstr>
      <vt:lpstr>Barlow</vt:lpstr>
      <vt:lpstr>Arial</vt:lpstr>
      <vt:lpstr>Calibri</vt:lpstr>
      <vt:lpstr>Friar template</vt:lpstr>
      <vt:lpstr>A Importância das Certificações no Mercado de TI</vt:lpstr>
      <vt:lpstr>HELLO!</vt:lpstr>
      <vt:lpstr>Apresentação do PowerPoint</vt:lpstr>
      <vt:lpstr>O que são as certificações?</vt:lpstr>
      <vt:lpstr>Apresentação do PowerPoint</vt:lpstr>
      <vt:lpstr>Quem emite os documentos?</vt:lpstr>
      <vt:lpstr>Apresentação do PowerPoint</vt:lpstr>
      <vt:lpstr>Apresentação do PowerPoint</vt:lpstr>
      <vt:lpstr>Apresentação do PowerPoint</vt:lpstr>
      <vt:lpstr>Apresentação do PowerPoint</vt:lpstr>
      <vt:lpstr>Quais os benefícios???</vt:lpstr>
      <vt:lpstr>Currículo</vt:lpstr>
      <vt:lpstr>Apresentação do PowerPoint</vt:lpstr>
      <vt:lpstr>Conhecimento</vt:lpstr>
      <vt:lpstr>Apresentação do PowerPoint</vt:lpstr>
      <vt:lpstr>Não se engane!!!</vt:lpstr>
      <vt:lpstr>Apresentação do PowerPoint</vt:lpstr>
      <vt:lpstr>Vá pelo caminho onde poucos vão…</vt:lpstr>
      <vt:lpstr>Qual escolher???</vt:lpstr>
      <vt:lpstr>Faculdade vs Certificação</vt:lpstr>
      <vt:lpstr>Alguns pontos</vt:lpstr>
      <vt:lpstr>Faculdade</vt:lpstr>
      <vt:lpstr>Quais certificações estão em alta?</vt:lpstr>
      <vt:lpstr>Algumas Certificações</vt:lpstr>
      <vt:lpstr>Apresentação do PowerPoint</vt:lpstr>
      <vt:lpstr>Apresentação do PowerPoint</vt:lpstr>
      <vt:lpstr>11.228,00</vt:lpstr>
      <vt:lpstr>17.000,00</vt:lpstr>
      <vt:lpstr>15.628,00</vt:lpstr>
      <vt:lpstr>25.000,00</vt:lpstr>
      <vt:lpstr>E o mercado?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faria hoje?</vt:lpstr>
      <vt:lpstr>ESTUDE!!!</vt:lpstr>
      <vt:lpstr>Apresentação do PowerPoint</vt:lpstr>
      <vt:lpstr>Apresentação do PowerPoint</vt:lpstr>
      <vt:lpstr>Apresentação do PowerPoint</vt:lpstr>
      <vt:lpstr>Linkedin</vt:lpstr>
      <vt:lpstr>Segunda Língua</vt:lpstr>
      <vt:lpstr>Busque sua VAGA!</vt:lpstr>
      <vt:lpstr>NÃO EXISTE SEGREDO!!!</vt:lpstr>
      <vt:lpstr>Apresentação do PowerPoint</vt:lpstr>
      <vt:lpstr>Referências</vt:lpstr>
      <vt:lpstr>Referências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Importância das Certificações no Mercado de TI</dc:title>
  <cp:lastModifiedBy>Paiva</cp:lastModifiedBy>
  <cp:revision>60</cp:revision>
  <dcterms:modified xsi:type="dcterms:W3CDTF">2023-08-15T18:43:22Z</dcterms:modified>
</cp:coreProperties>
</file>